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6"/>
  </p:sldMasterIdLst>
  <p:notesMasterIdLst>
    <p:notesMasterId r:id="rId16"/>
  </p:notesMasterIdLst>
  <p:sldIdLst>
    <p:sldId id="305" r:id="rId7"/>
    <p:sldId id="304" r:id="rId8"/>
    <p:sldId id="306" r:id="rId9"/>
    <p:sldId id="308" r:id="rId10"/>
    <p:sldId id="295" r:id="rId11"/>
    <p:sldId id="310" r:id="rId12"/>
    <p:sldId id="298" r:id="rId13"/>
    <p:sldId id="307" r:id="rId14"/>
    <p:sldId id="309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CEF0"/>
    <a:srgbClr val="D87F15"/>
    <a:srgbClr val="009E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4" autoAdjust="0"/>
    <p:restoredTop sz="94205" autoAdjust="0"/>
  </p:normalViewPr>
  <p:slideViewPr>
    <p:cSldViewPr>
      <p:cViewPr varScale="1">
        <p:scale>
          <a:sx n="122" d="100"/>
          <a:sy n="122" d="100"/>
        </p:scale>
        <p:origin x="25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A744E-7FC6-4983-BFBF-6760D4A39D21}" type="datetimeFigureOut">
              <a:rPr lang="nl-NL" smtClean="0"/>
              <a:t>27-8-2024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AAA6B2-C79F-4797-AB95-586737C331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84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AA6B2-C79F-4797-AB95-586737C331D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578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AA6B2-C79F-4797-AB95-586737C331D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632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AA6B2-C79F-4797-AB95-586737C331D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640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AAA6B2-C79F-4797-AB95-586737C331D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971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3687167"/>
            <a:ext cx="10363200" cy="1470025"/>
          </a:xfrm>
        </p:spPr>
        <p:txBody>
          <a:bodyPr anchor="t"/>
          <a:lstStyle>
            <a:lvl1pPr algn="l">
              <a:defRPr>
                <a:solidFill>
                  <a:srgbClr val="009EE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2302791"/>
            <a:ext cx="9448800" cy="126419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rgbClr val="009EE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van het model te </a:t>
            </a:r>
            <a:r>
              <a:rPr lang="nl-NL" dirty="0" err="1"/>
              <a:t>bondertitelstijlewerken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2FD9FF-EF66-324E-ADF7-3D8EAED88CF1}" type="datetime1">
              <a:rPr lang="nl-NL" smtClean="0"/>
              <a:t>27-8-2024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>
            <a:lvl1pPr>
              <a:defRPr>
                <a:solidFill>
                  <a:srgbClr val="D87F15"/>
                </a:solidFill>
              </a:defRPr>
            </a:lvl1pPr>
          </a:lstStyle>
          <a:p>
            <a:fld id="{BC317D07-B448-4E2A-A2C2-18D84BEFB25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702D248-A6AA-CD08-1CEC-3CAE69E58D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817" y="404664"/>
            <a:ext cx="191836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574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5BC60B0-766D-324E-9AA0-0DF52C1DF709}" type="datetime1">
              <a:rPr lang="nl-NL" smtClean="0"/>
              <a:t>27-8-2024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46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95A5249-A2D0-5240-B0AA-D6B84876D6E6}" type="datetime1">
              <a:rPr lang="nl-NL" smtClean="0"/>
              <a:t>27-8-2024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451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011B317-5F6C-224C-A5C7-07AE6B1068B7}" type="datetime1">
              <a:rPr lang="nl-NL" smtClean="0"/>
              <a:t>27-8-2024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3913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D4A3487-C6E3-5340-A9E4-5E55A0D0051C}" type="datetime1">
              <a:rPr lang="nl-NL" smtClean="0"/>
              <a:t>27-8-2024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8254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FCBE092-8859-1C43-A5B5-EED2909EBEE6}" type="datetime1">
              <a:rPr lang="nl-NL" smtClean="0"/>
              <a:t>27-8-2024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447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3687167"/>
            <a:ext cx="10363200" cy="1470025"/>
          </a:xfrm>
        </p:spPr>
        <p:txBody>
          <a:bodyPr anchor="t"/>
          <a:lstStyle>
            <a:lvl1pPr algn="l">
              <a:defRPr>
                <a:solidFill>
                  <a:srgbClr val="009EE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914400" y="2302791"/>
            <a:ext cx="9448800" cy="1264190"/>
          </a:xfrm>
        </p:spPr>
        <p:txBody>
          <a:bodyPr anchor="b">
            <a:normAutofit/>
          </a:bodyPr>
          <a:lstStyle>
            <a:lvl1pPr marL="0" indent="0" algn="l">
              <a:buNone/>
              <a:defRPr sz="2400">
                <a:solidFill>
                  <a:srgbClr val="009EE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van het model te </a:t>
            </a:r>
            <a:r>
              <a:rPr lang="nl-NL" dirty="0" err="1"/>
              <a:t>bondertitelstijlewerken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2FD9FF-EF66-324E-ADF7-3D8EAED88CF1}" type="datetime1">
              <a:rPr lang="nl-NL" smtClean="0"/>
              <a:t>27-8-2024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>
            <a:lvl1pPr>
              <a:defRPr>
                <a:solidFill>
                  <a:srgbClr val="D87F15"/>
                </a:solidFill>
              </a:defRPr>
            </a:lvl1pPr>
          </a:lstStyle>
          <a:p>
            <a:fld id="{BC317D07-B448-4E2A-A2C2-18D84BEFB25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67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731836"/>
            <a:ext cx="10972800" cy="1143000"/>
          </a:xfrm>
        </p:spPr>
        <p:txBody>
          <a:bodyPr/>
          <a:lstStyle>
            <a:lvl1pPr algn="l">
              <a:defRPr>
                <a:solidFill>
                  <a:srgbClr val="009EE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874836"/>
            <a:ext cx="10972800" cy="4251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28C22D-560E-5A05-721E-C00721F33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53336"/>
            <a:ext cx="2844800" cy="26814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E1983C8-B037-604D-9AD1-B860E5F9FDDF}" type="datetime1">
              <a:rPr lang="nl-NL" smtClean="0"/>
              <a:t>27-8-2024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8010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27448" y="731836"/>
            <a:ext cx="10454952" cy="1143000"/>
          </a:xfrm>
        </p:spPr>
        <p:txBody>
          <a:bodyPr/>
          <a:lstStyle>
            <a:lvl1pPr algn="l">
              <a:defRPr>
                <a:solidFill>
                  <a:srgbClr val="009EE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1874836"/>
            <a:ext cx="10972800" cy="425132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65E4740-9355-57E6-D505-268ED96D1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53336"/>
            <a:ext cx="2844800" cy="26814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456E7AC-F9A5-0D41-8A95-6F6781E27B8F}" type="datetime1">
              <a:rPr lang="nl-NL" smtClean="0"/>
              <a:t>27-8-2024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430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69825DC-A50D-D442-B3F9-90B07611468A}" type="datetime1">
              <a:rPr lang="nl-NL" smtClean="0"/>
              <a:t>27-8-2024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469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5126360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921866"/>
            <a:ext cx="5126360" cy="42042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096000" y="0"/>
            <a:ext cx="6096000" cy="6857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4291F1-BB61-274C-B4E8-6CFA19197A0F}" type="datetime1">
              <a:rPr lang="nl-NL" smtClean="0"/>
              <a:t>27-8-2024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68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6096000" cy="6857999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56040" y="548680"/>
            <a:ext cx="5126360" cy="11430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456040" y="1921866"/>
            <a:ext cx="5126360" cy="42042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2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7CACFDF-CE0D-954D-839F-772CF8548028}" type="datetime1">
              <a:rPr lang="nl-NL" smtClean="0"/>
              <a:t>27-8-2024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11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EC1BA4E-3F60-D344-9192-8E7E17128FDC}" type="datetime1">
              <a:rPr lang="nl-NL" smtClean="0"/>
              <a:t>27-8-2024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080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51688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874837"/>
            <a:ext cx="10972800" cy="4251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453336"/>
            <a:ext cx="2844800" cy="2681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C317D07-B448-4E2A-A2C2-18D84BEFB25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A08C67-5B4E-891C-E1F7-7B9293CA1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53336"/>
            <a:ext cx="2844800" cy="26814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D780403-1957-8347-8047-B753B7ECF539}" type="datetime1">
              <a:rPr lang="nl-NL" smtClean="0"/>
              <a:t>27-8-2024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2265ED-792D-57ED-ACDE-D6FE544A1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453336"/>
            <a:ext cx="3860800" cy="268140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636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74" r:id="rId3"/>
    <p:sldLayoutId id="2147483685" r:id="rId4"/>
    <p:sldLayoutId id="2147483675" r:id="rId5"/>
    <p:sldLayoutId id="2147483676" r:id="rId6"/>
    <p:sldLayoutId id="2147483684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rgbClr val="009EE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D87F1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26340-3FE8-8DF2-6DE5-50192C0D4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549186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nl-NL" dirty="0"/>
              <a:t>Met elkaar het water in Nederland nog slimmer verdelen</a:t>
            </a:r>
            <a:br>
              <a:rPr lang="nl-NL" dirty="0"/>
            </a:b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F72A7BD-F6DD-A0B5-C5FD-CF54FA8E7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164810"/>
            <a:ext cx="9448800" cy="1264190"/>
          </a:xfrm>
        </p:spPr>
        <p:txBody>
          <a:bodyPr>
            <a:normAutofit/>
          </a:bodyPr>
          <a:lstStyle/>
          <a:p>
            <a:r>
              <a:rPr lang="nl-NL" sz="2000" dirty="0" err="1"/>
              <a:t>Titeldia</a:t>
            </a:r>
            <a:r>
              <a:rPr lang="nl-NL" sz="2000" dirty="0"/>
              <a:t> zonder afbeelding</a:t>
            </a:r>
          </a:p>
        </p:txBody>
      </p:sp>
    </p:spTree>
    <p:extLst>
      <p:ext uri="{BB962C8B-B14F-4D97-AF65-F5344CB8AC3E}">
        <p14:creationId xmlns:p14="http://schemas.microsoft.com/office/powerpoint/2010/main" val="214068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26340-3FE8-8DF2-6DE5-50192C0D4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0">
            <a:normAutofit/>
          </a:bodyPr>
          <a:lstStyle/>
          <a:p>
            <a:endParaRPr lang="nl-NL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D3FD046-A057-ED0E-05B1-42766BAF1056}"/>
              </a:ext>
            </a:extLst>
          </p:cNvPr>
          <p:cNvSpPr txBox="1">
            <a:spLocks/>
          </p:cNvSpPr>
          <p:nvPr/>
        </p:nvSpPr>
        <p:spPr>
          <a:xfrm>
            <a:off x="4295800" y="1848378"/>
            <a:ext cx="7344816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EE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Met elkaar het water in Nederland nog slimmer verdelen</a:t>
            </a:r>
            <a:br>
              <a:rPr lang="nl-NL" dirty="0"/>
            </a:br>
            <a:endParaRPr lang="nl-NL" dirty="0"/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BFA396F3-75A3-02D3-2747-4D9929B49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7418" y="464002"/>
            <a:ext cx="9448800" cy="1264190"/>
          </a:xfrm>
        </p:spPr>
        <p:txBody>
          <a:bodyPr>
            <a:normAutofit/>
          </a:bodyPr>
          <a:lstStyle/>
          <a:p>
            <a:r>
              <a:rPr lang="nl-NL" sz="2000" dirty="0" err="1"/>
              <a:t>Titeldia</a:t>
            </a:r>
            <a:r>
              <a:rPr lang="nl-NL" sz="2000" dirty="0"/>
              <a:t> met afbeelding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1E295C5-3FA2-2CF8-D30C-0EBA6422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052736"/>
            <a:ext cx="2660595" cy="159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Afbeelding 2" descr="Afbeelding met buitenshuis, hemel, grond, plant&#10;&#10;Automatisch gegenereerde beschrijving">
            <a:extLst>
              <a:ext uri="{FF2B5EF4-FFF2-40B4-BE49-F238E27FC236}">
                <a16:creationId xmlns:a16="http://schemas.microsoft.com/office/drawing/2014/main" id="{E9767043-CFCB-D231-1255-5EB210D9A6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1" b="17290"/>
          <a:stretch/>
        </p:blipFill>
        <p:spPr>
          <a:xfrm>
            <a:off x="-21428" y="3429000"/>
            <a:ext cx="122381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1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E52C1-F03F-2CB2-72C0-C8CA8C334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731836"/>
            <a:ext cx="10526959" cy="1143000"/>
          </a:xfrm>
        </p:spPr>
        <p:txBody>
          <a:bodyPr lIns="0"/>
          <a:lstStyle/>
          <a:p>
            <a:r>
              <a:rPr lang="nl-NL" dirty="0"/>
              <a:t>Inhoudsopgave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6AF274-DDDA-A4FF-9A84-DB3298968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74836"/>
            <a:ext cx="9214048" cy="425132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680"/>
              </a:spcBef>
              <a:buFont typeface="+mj-lt"/>
              <a:buAutoNum type="arabicPeriod"/>
            </a:pPr>
            <a:r>
              <a:rPr lang="nl-NL" sz="2000" dirty="0" err="1"/>
              <a:t>Lorem</a:t>
            </a:r>
            <a:r>
              <a:rPr lang="nl-NL" sz="2000" dirty="0"/>
              <a:t> </a:t>
            </a:r>
            <a:r>
              <a:rPr lang="nl-NL" sz="2000" dirty="0" err="1"/>
              <a:t>ipsum</a:t>
            </a:r>
            <a:r>
              <a:rPr lang="nl-NL" sz="2000" dirty="0"/>
              <a:t> </a:t>
            </a:r>
            <a:r>
              <a:rPr lang="nl-NL" sz="2000" dirty="0" err="1"/>
              <a:t>dolor</a:t>
            </a:r>
            <a:r>
              <a:rPr lang="nl-NL" sz="2000" dirty="0"/>
              <a:t> </a:t>
            </a:r>
            <a:r>
              <a:rPr lang="nl-NL" sz="2000" dirty="0" err="1"/>
              <a:t>sit</a:t>
            </a:r>
            <a:r>
              <a:rPr lang="nl-NL" sz="2000" dirty="0"/>
              <a:t> </a:t>
            </a:r>
            <a:r>
              <a:rPr lang="nl-NL" sz="2000" dirty="0" err="1"/>
              <a:t>amet</a:t>
            </a:r>
            <a:r>
              <a:rPr lang="nl-NL" sz="2000" dirty="0"/>
              <a:t>, </a:t>
            </a:r>
            <a:r>
              <a:rPr lang="nl-NL" sz="2000" dirty="0" err="1"/>
              <a:t>consectetur</a:t>
            </a:r>
            <a:r>
              <a:rPr lang="nl-NL" sz="2000" dirty="0"/>
              <a:t> </a:t>
            </a:r>
            <a:r>
              <a:rPr lang="nl-NL" sz="2000" dirty="0" err="1"/>
              <a:t>adipiscing</a:t>
            </a:r>
            <a:r>
              <a:rPr lang="nl-NL" sz="2000" dirty="0"/>
              <a:t> </a:t>
            </a:r>
            <a:r>
              <a:rPr lang="nl-NL" sz="2000" dirty="0" err="1"/>
              <a:t>elit</a:t>
            </a:r>
            <a:r>
              <a:rPr lang="nl-NL" sz="2000" dirty="0"/>
              <a:t>.</a:t>
            </a:r>
          </a:p>
          <a:p>
            <a:pPr marL="457200" indent="-457200">
              <a:spcBef>
                <a:spcPts val="1680"/>
              </a:spcBef>
              <a:buFont typeface="+mj-lt"/>
              <a:buAutoNum type="arabicPeriod"/>
            </a:pPr>
            <a:r>
              <a:rPr lang="nl-NL" sz="2000" dirty="0" err="1"/>
              <a:t>Lorem</a:t>
            </a:r>
            <a:r>
              <a:rPr lang="nl-NL" sz="2000" dirty="0"/>
              <a:t> </a:t>
            </a:r>
            <a:r>
              <a:rPr lang="nl-NL" sz="2000" dirty="0" err="1"/>
              <a:t>ipsum</a:t>
            </a:r>
            <a:r>
              <a:rPr lang="nl-NL" sz="2000" dirty="0"/>
              <a:t> </a:t>
            </a:r>
            <a:r>
              <a:rPr lang="nl-NL" sz="2000" dirty="0" err="1"/>
              <a:t>dolor</a:t>
            </a:r>
            <a:r>
              <a:rPr lang="nl-NL" sz="2000" dirty="0"/>
              <a:t> </a:t>
            </a:r>
            <a:r>
              <a:rPr lang="nl-NL" sz="2000" dirty="0" err="1"/>
              <a:t>sit</a:t>
            </a:r>
            <a:r>
              <a:rPr lang="nl-NL" sz="2000" dirty="0"/>
              <a:t> </a:t>
            </a:r>
            <a:r>
              <a:rPr lang="nl-NL" sz="2000" dirty="0" err="1"/>
              <a:t>amet</a:t>
            </a:r>
            <a:r>
              <a:rPr lang="nl-NL" sz="2000" dirty="0"/>
              <a:t>, </a:t>
            </a:r>
            <a:r>
              <a:rPr lang="nl-NL" sz="2000" dirty="0" err="1"/>
              <a:t>consectetur</a:t>
            </a:r>
            <a:r>
              <a:rPr lang="nl-NL" sz="2000" dirty="0"/>
              <a:t> </a:t>
            </a:r>
            <a:r>
              <a:rPr lang="nl-NL" sz="2000" dirty="0" err="1"/>
              <a:t>adipiscing</a:t>
            </a:r>
            <a:r>
              <a:rPr lang="nl-NL" sz="2000" dirty="0"/>
              <a:t> </a:t>
            </a:r>
            <a:r>
              <a:rPr lang="nl-NL" sz="2000" dirty="0" err="1"/>
              <a:t>elit</a:t>
            </a:r>
            <a:r>
              <a:rPr lang="nl-NL" sz="2000" dirty="0"/>
              <a:t>, </a:t>
            </a:r>
            <a:r>
              <a:rPr lang="nl-NL" sz="2000" dirty="0" err="1"/>
              <a:t>sed</a:t>
            </a:r>
            <a:r>
              <a:rPr lang="nl-NL" sz="2000" dirty="0"/>
              <a:t> do </a:t>
            </a:r>
            <a:r>
              <a:rPr lang="nl-NL" sz="2000" dirty="0" err="1"/>
              <a:t>eiusmod</a:t>
            </a:r>
            <a:r>
              <a:rPr lang="nl-NL" sz="2000" dirty="0"/>
              <a:t> </a:t>
            </a:r>
            <a:r>
              <a:rPr lang="nl-NL" sz="2000" dirty="0" err="1"/>
              <a:t>tempor</a:t>
            </a:r>
            <a:r>
              <a:rPr lang="nl-NL" sz="2000" dirty="0"/>
              <a:t> </a:t>
            </a:r>
            <a:r>
              <a:rPr lang="nl-NL" sz="2000" dirty="0" err="1"/>
              <a:t>incididunt</a:t>
            </a:r>
            <a:r>
              <a:rPr lang="nl-NL" sz="2000" dirty="0"/>
              <a:t> ut </a:t>
            </a:r>
            <a:r>
              <a:rPr lang="nl-NL" sz="2000" dirty="0" err="1"/>
              <a:t>labore</a:t>
            </a:r>
            <a:r>
              <a:rPr lang="nl-NL" sz="2000" dirty="0"/>
              <a:t> et </a:t>
            </a:r>
            <a:r>
              <a:rPr lang="nl-NL" sz="2000" dirty="0" err="1"/>
              <a:t>dolore</a:t>
            </a:r>
            <a:r>
              <a:rPr lang="nl-NL" sz="2000" dirty="0"/>
              <a:t> magna </a:t>
            </a:r>
            <a:r>
              <a:rPr lang="nl-NL" sz="2000" dirty="0" err="1"/>
              <a:t>aliqua</a:t>
            </a:r>
            <a:r>
              <a:rPr lang="nl-NL" sz="2000" dirty="0"/>
              <a:t>.</a:t>
            </a:r>
          </a:p>
          <a:p>
            <a:pPr marL="457200" indent="-457200">
              <a:spcBef>
                <a:spcPts val="1680"/>
              </a:spcBef>
              <a:buFont typeface="+mj-lt"/>
              <a:buAutoNum type="arabicPeriod"/>
            </a:pPr>
            <a:r>
              <a:rPr lang="nl-NL" sz="2000" dirty="0" err="1"/>
              <a:t>Lorem</a:t>
            </a:r>
            <a:r>
              <a:rPr lang="nl-NL" sz="2000" dirty="0"/>
              <a:t> </a:t>
            </a:r>
            <a:r>
              <a:rPr lang="nl-NL" sz="2000" dirty="0" err="1"/>
              <a:t>ipsum</a:t>
            </a:r>
            <a:r>
              <a:rPr lang="nl-NL" sz="2000" dirty="0"/>
              <a:t> </a:t>
            </a:r>
            <a:r>
              <a:rPr lang="nl-NL" sz="2000" dirty="0" err="1"/>
              <a:t>dolor</a:t>
            </a:r>
            <a:r>
              <a:rPr lang="nl-NL" sz="2000" dirty="0"/>
              <a:t> </a:t>
            </a:r>
            <a:r>
              <a:rPr lang="nl-NL" sz="2000" dirty="0" err="1"/>
              <a:t>sit</a:t>
            </a:r>
            <a:r>
              <a:rPr lang="nl-NL" sz="2000" dirty="0"/>
              <a:t> </a:t>
            </a:r>
            <a:r>
              <a:rPr lang="nl-NL" sz="2000" dirty="0" err="1"/>
              <a:t>amet</a:t>
            </a:r>
            <a:r>
              <a:rPr lang="nl-NL" sz="2000" dirty="0"/>
              <a:t>, </a:t>
            </a:r>
            <a:r>
              <a:rPr lang="nl-NL" sz="2000" dirty="0" err="1"/>
              <a:t>consectetur</a:t>
            </a:r>
            <a:r>
              <a:rPr lang="nl-NL" sz="2000" dirty="0"/>
              <a:t> </a:t>
            </a:r>
            <a:r>
              <a:rPr lang="nl-NL" sz="2000" dirty="0" err="1"/>
              <a:t>adipiscing</a:t>
            </a:r>
            <a:r>
              <a:rPr lang="nl-NL" sz="2000" dirty="0"/>
              <a:t> </a:t>
            </a:r>
            <a:r>
              <a:rPr lang="nl-NL" sz="2000" dirty="0" err="1"/>
              <a:t>elit</a:t>
            </a:r>
            <a:r>
              <a:rPr lang="nl-NL" sz="2000" dirty="0"/>
              <a:t>, </a:t>
            </a:r>
            <a:r>
              <a:rPr lang="nl-NL" sz="2000" dirty="0" err="1"/>
              <a:t>sed</a:t>
            </a:r>
            <a:r>
              <a:rPr lang="nl-NL" sz="2000" dirty="0"/>
              <a:t> do </a:t>
            </a:r>
            <a:r>
              <a:rPr lang="nl-NL" sz="2000" dirty="0" err="1"/>
              <a:t>eiusmod</a:t>
            </a:r>
            <a:r>
              <a:rPr lang="nl-NL" sz="2000" dirty="0"/>
              <a:t> </a:t>
            </a:r>
            <a:r>
              <a:rPr lang="nl-NL" sz="2000" dirty="0" err="1"/>
              <a:t>tempor</a:t>
            </a:r>
            <a:r>
              <a:rPr lang="nl-NL" sz="2000" dirty="0"/>
              <a:t> </a:t>
            </a:r>
            <a:r>
              <a:rPr lang="nl-NL" sz="2000" dirty="0" err="1"/>
              <a:t>incididunt</a:t>
            </a:r>
            <a:r>
              <a:rPr lang="nl-NL" sz="2000" dirty="0"/>
              <a:t>.</a:t>
            </a:r>
          </a:p>
          <a:p>
            <a:pPr marL="457200" indent="-457200">
              <a:spcBef>
                <a:spcPts val="1680"/>
              </a:spcBef>
              <a:buFont typeface="+mj-lt"/>
              <a:buAutoNum type="arabicPeriod"/>
            </a:pPr>
            <a:r>
              <a:rPr lang="nl-NL" sz="2000" dirty="0" err="1"/>
              <a:t>Lorem</a:t>
            </a:r>
            <a:r>
              <a:rPr lang="nl-NL" sz="2000" dirty="0"/>
              <a:t> </a:t>
            </a:r>
            <a:r>
              <a:rPr lang="nl-NL" sz="2000" dirty="0" err="1"/>
              <a:t>ipsum</a:t>
            </a:r>
            <a:r>
              <a:rPr lang="nl-NL" sz="2000" dirty="0"/>
              <a:t> </a:t>
            </a:r>
            <a:r>
              <a:rPr lang="nl-NL" sz="2000" dirty="0" err="1"/>
              <a:t>dolor</a:t>
            </a:r>
            <a:r>
              <a:rPr lang="nl-NL" sz="2000" dirty="0"/>
              <a:t> </a:t>
            </a:r>
            <a:r>
              <a:rPr lang="nl-NL" sz="2000" dirty="0" err="1"/>
              <a:t>sit</a:t>
            </a:r>
            <a:r>
              <a:rPr lang="nl-NL" sz="2000" dirty="0"/>
              <a:t> </a:t>
            </a:r>
            <a:r>
              <a:rPr lang="nl-NL" sz="2000" dirty="0" err="1"/>
              <a:t>amet</a:t>
            </a:r>
            <a:r>
              <a:rPr lang="nl-NL" sz="2000" dirty="0"/>
              <a:t>, </a:t>
            </a:r>
            <a:r>
              <a:rPr lang="nl-NL" sz="2000" dirty="0" err="1"/>
              <a:t>consectetur</a:t>
            </a:r>
            <a:r>
              <a:rPr lang="nl-NL" sz="2000" dirty="0"/>
              <a:t> </a:t>
            </a:r>
            <a:r>
              <a:rPr lang="nl-NL" sz="2000" dirty="0" err="1"/>
              <a:t>adipiscing</a:t>
            </a:r>
            <a:r>
              <a:rPr lang="nl-NL" sz="2000" dirty="0"/>
              <a:t> </a:t>
            </a:r>
            <a:r>
              <a:rPr lang="nl-NL" sz="2000" dirty="0" err="1"/>
              <a:t>elit</a:t>
            </a:r>
            <a:r>
              <a:rPr lang="nl-NL" sz="2000" dirty="0"/>
              <a:t>, </a:t>
            </a:r>
            <a:r>
              <a:rPr lang="nl-NL" sz="2000" dirty="0" err="1"/>
              <a:t>sed</a:t>
            </a:r>
            <a:r>
              <a:rPr lang="nl-NL" sz="2000" dirty="0"/>
              <a:t> do </a:t>
            </a:r>
            <a:r>
              <a:rPr lang="nl-NL" sz="2000" dirty="0" err="1"/>
              <a:t>eiusmod</a:t>
            </a:r>
            <a:r>
              <a:rPr lang="nl-NL" sz="2000" dirty="0"/>
              <a:t> </a:t>
            </a:r>
            <a:r>
              <a:rPr lang="nl-NL" sz="2000" dirty="0" err="1"/>
              <a:t>tempor</a:t>
            </a:r>
            <a:r>
              <a:rPr lang="nl-NL" sz="2000" dirty="0"/>
              <a:t> </a:t>
            </a:r>
            <a:r>
              <a:rPr lang="nl-NL" sz="2000" dirty="0" err="1"/>
              <a:t>incididunt</a:t>
            </a:r>
            <a:r>
              <a:rPr lang="nl-NL" sz="2000" dirty="0"/>
              <a:t> ut </a:t>
            </a:r>
            <a:r>
              <a:rPr lang="nl-NL" sz="2000" dirty="0" err="1"/>
              <a:t>labore</a:t>
            </a:r>
            <a:r>
              <a:rPr lang="nl-NL" sz="2000" dirty="0"/>
              <a:t> et </a:t>
            </a:r>
            <a:r>
              <a:rPr lang="nl-NL" sz="2000" dirty="0" err="1"/>
              <a:t>dolore</a:t>
            </a:r>
            <a:r>
              <a:rPr lang="nl-NL" sz="2000" dirty="0"/>
              <a:t> magna </a:t>
            </a:r>
            <a:r>
              <a:rPr lang="nl-NL" sz="2000" dirty="0" err="1"/>
              <a:t>aliqua</a:t>
            </a:r>
            <a:r>
              <a:rPr lang="nl-NL" sz="2000" dirty="0"/>
              <a:t>.</a:t>
            </a:r>
          </a:p>
          <a:p>
            <a:endParaRPr lang="nl-NL" sz="2000" dirty="0"/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861224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5929B0A8-0895-937D-5F8F-BF154CAD4DC8}"/>
              </a:ext>
            </a:extLst>
          </p:cNvPr>
          <p:cNvSpPr txBox="1">
            <a:spLocks/>
          </p:cNvSpPr>
          <p:nvPr/>
        </p:nvSpPr>
        <p:spPr>
          <a:xfrm>
            <a:off x="1050032" y="6021288"/>
            <a:ext cx="10091935" cy="908720"/>
          </a:xfrm>
          <a:prstGeom prst="rect">
            <a:avLst/>
          </a:prstGeom>
        </p:spPr>
        <p:txBody>
          <a:bodyPr lIns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EE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sz="3200" dirty="0"/>
              <a:t>Grote afbeelding met titel</a:t>
            </a:r>
          </a:p>
        </p:txBody>
      </p:sp>
      <p:pic>
        <p:nvPicPr>
          <p:cNvPr id="3" name="Afbeelding 2" descr="Afbeelding met buitenshuis, wolk, hemel, water&#10;&#10;Automatisch gegenereerde beschrijving">
            <a:extLst>
              <a:ext uri="{FF2B5EF4-FFF2-40B4-BE49-F238E27FC236}">
                <a16:creationId xmlns:a16="http://schemas.microsoft.com/office/drawing/2014/main" id="{D47445E2-57C1-3A5D-4613-19B558C194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1"/>
          <a:stretch/>
        </p:blipFill>
        <p:spPr>
          <a:xfrm>
            <a:off x="-1" y="0"/>
            <a:ext cx="12192001" cy="580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9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E52C1-F03F-2CB2-72C0-C8CA8C334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731836"/>
            <a:ext cx="10526959" cy="1143000"/>
          </a:xfrm>
        </p:spPr>
        <p:txBody>
          <a:bodyPr lIns="0"/>
          <a:lstStyle/>
          <a:p>
            <a:r>
              <a:rPr lang="nl-NL" dirty="0"/>
              <a:t>Titel en tekst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6AF274-DDDA-A4FF-9A84-DB3298968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874836"/>
            <a:ext cx="9214048" cy="4251328"/>
          </a:xfrm>
        </p:spPr>
        <p:txBody>
          <a:bodyPr>
            <a:normAutofit/>
          </a:bodyPr>
          <a:lstStyle/>
          <a:p>
            <a:pPr>
              <a:spcBef>
                <a:spcPts val="1680"/>
              </a:spcBef>
            </a:pPr>
            <a:r>
              <a:rPr lang="nl-NL" sz="2000" dirty="0" err="1"/>
              <a:t>Lorem</a:t>
            </a:r>
            <a:r>
              <a:rPr lang="nl-NL" sz="2000" dirty="0"/>
              <a:t> </a:t>
            </a:r>
            <a:r>
              <a:rPr lang="nl-NL" sz="2000" dirty="0" err="1"/>
              <a:t>ipsum</a:t>
            </a:r>
            <a:r>
              <a:rPr lang="nl-NL" sz="2000" dirty="0"/>
              <a:t> </a:t>
            </a:r>
            <a:r>
              <a:rPr lang="nl-NL" sz="2000" dirty="0" err="1"/>
              <a:t>dolor</a:t>
            </a:r>
            <a:r>
              <a:rPr lang="nl-NL" sz="2000" dirty="0"/>
              <a:t> </a:t>
            </a:r>
            <a:r>
              <a:rPr lang="nl-NL" sz="2000" dirty="0" err="1"/>
              <a:t>sit</a:t>
            </a:r>
            <a:r>
              <a:rPr lang="nl-NL" sz="2000" dirty="0"/>
              <a:t> </a:t>
            </a:r>
            <a:r>
              <a:rPr lang="nl-NL" sz="2000" dirty="0" err="1"/>
              <a:t>amet</a:t>
            </a:r>
            <a:r>
              <a:rPr lang="nl-NL" sz="2000" dirty="0"/>
              <a:t>, </a:t>
            </a:r>
            <a:r>
              <a:rPr lang="nl-NL" sz="2000" dirty="0" err="1"/>
              <a:t>consectetur</a:t>
            </a:r>
            <a:r>
              <a:rPr lang="nl-NL" sz="2000" dirty="0"/>
              <a:t> </a:t>
            </a:r>
            <a:r>
              <a:rPr lang="nl-NL" sz="2000" dirty="0" err="1"/>
              <a:t>adipiscing</a:t>
            </a:r>
            <a:r>
              <a:rPr lang="nl-NL" sz="2000" dirty="0"/>
              <a:t> </a:t>
            </a:r>
            <a:r>
              <a:rPr lang="nl-NL" sz="2000" dirty="0" err="1"/>
              <a:t>elit</a:t>
            </a:r>
            <a:r>
              <a:rPr lang="nl-NL" sz="2000" dirty="0"/>
              <a:t>.</a:t>
            </a:r>
          </a:p>
          <a:p>
            <a:pPr>
              <a:spcBef>
                <a:spcPts val="1680"/>
              </a:spcBef>
            </a:pPr>
            <a:r>
              <a:rPr lang="nl-NL" sz="2000" dirty="0" err="1"/>
              <a:t>Lorem</a:t>
            </a:r>
            <a:r>
              <a:rPr lang="nl-NL" sz="2000" dirty="0"/>
              <a:t> </a:t>
            </a:r>
            <a:r>
              <a:rPr lang="nl-NL" sz="2000" dirty="0" err="1"/>
              <a:t>ipsum</a:t>
            </a:r>
            <a:r>
              <a:rPr lang="nl-NL" sz="2000" dirty="0"/>
              <a:t> </a:t>
            </a:r>
            <a:r>
              <a:rPr lang="nl-NL" sz="2000" dirty="0" err="1"/>
              <a:t>dolor</a:t>
            </a:r>
            <a:r>
              <a:rPr lang="nl-NL" sz="2000" dirty="0"/>
              <a:t> </a:t>
            </a:r>
            <a:r>
              <a:rPr lang="nl-NL" sz="2000" dirty="0" err="1"/>
              <a:t>sit</a:t>
            </a:r>
            <a:r>
              <a:rPr lang="nl-NL" sz="2000" dirty="0"/>
              <a:t> </a:t>
            </a:r>
            <a:r>
              <a:rPr lang="nl-NL" sz="2000" dirty="0" err="1"/>
              <a:t>amet</a:t>
            </a:r>
            <a:r>
              <a:rPr lang="nl-NL" sz="2000" dirty="0"/>
              <a:t>, </a:t>
            </a:r>
            <a:r>
              <a:rPr lang="nl-NL" sz="2000" dirty="0" err="1"/>
              <a:t>consectetur</a:t>
            </a:r>
            <a:r>
              <a:rPr lang="nl-NL" sz="2000" dirty="0"/>
              <a:t> </a:t>
            </a:r>
            <a:r>
              <a:rPr lang="nl-NL" sz="2000" dirty="0" err="1"/>
              <a:t>adipiscing</a:t>
            </a:r>
            <a:r>
              <a:rPr lang="nl-NL" sz="2000" dirty="0"/>
              <a:t> </a:t>
            </a:r>
            <a:r>
              <a:rPr lang="nl-NL" sz="2000" dirty="0" err="1"/>
              <a:t>elit</a:t>
            </a:r>
            <a:r>
              <a:rPr lang="nl-NL" sz="2000" dirty="0"/>
              <a:t>, </a:t>
            </a:r>
            <a:r>
              <a:rPr lang="nl-NL" sz="2000" dirty="0" err="1"/>
              <a:t>sed</a:t>
            </a:r>
            <a:r>
              <a:rPr lang="nl-NL" sz="2000" dirty="0"/>
              <a:t> do </a:t>
            </a:r>
            <a:r>
              <a:rPr lang="nl-NL" sz="2000" dirty="0" err="1"/>
              <a:t>eiusmod</a:t>
            </a:r>
            <a:r>
              <a:rPr lang="nl-NL" sz="2000" dirty="0"/>
              <a:t> </a:t>
            </a:r>
            <a:r>
              <a:rPr lang="nl-NL" sz="2000" dirty="0" err="1"/>
              <a:t>tempor</a:t>
            </a:r>
            <a:r>
              <a:rPr lang="nl-NL" sz="2000" dirty="0"/>
              <a:t> </a:t>
            </a:r>
            <a:r>
              <a:rPr lang="nl-NL" sz="2000" dirty="0" err="1"/>
              <a:t>incididunt</a:t>
            </a:r>
            <a:r>
              <a:rPr lang="nl-NL" sz="2000" dirty="0"/>
              <a:t> ut </a:t>
            </a:r>
            <a:r>
              <a:rPr lang="nl-NL" sz="2000" dirty="0" err="1"/>
              <a:t>labore</a:t>
            </a:r>
            <a:r>
              <a:rPr lang="nl-NL" sz="2000" dirty="0"/>
              <a:t> et </a:t>
            </a:r>
            <a:r>
              <a:rPr lang="nl-NL" sz="2000" dirty="0" err="1"/>
              <a:t>dolore</a:t>
            </a:r>
            <a:r>
              <a:rPr lang="nl-NL" sz="2000" dirty="0"/>
              <a:t> magna </a:t>
            </a:r>
            <a:r>
              <a:rPr lang="nl-NL" sz="2000" dirty="0" err="1"/>
              <a:t>aliqua</a:t>
            </a:r>
            <a:r>
              <a:rPr lang="nl-NL" sz="2000" dirty="0"/>
              <a:t>.</a:t>
            </a:r>
          </a:p>
          <a:p>
            <a:pPr>
              <a:spcBef>
                <a:spcPts val="1680"/>
              </a:spcBef>
            </a:pPr>
            <a:r>
              <a:rPr lang="nl-NL" sz="2000" dirty="0" err="1"/>
              <a:t>Lorem</a:t>
            </a:r>
            <a:r>
              <a:rPr lang="nl-NL" sz="2000" dirty="0"/>
              <a:t> </a:t>
            </a:r>
            <a:r>
              <a:rPr lang="nl-NL" sz="2000" dirty="0" err="1"/>
              <a:t>ipsum</a:t>
            </a:r>
            <a:r>
              <a:rPr lang="nl-NL" sz="2000" dirty="0"/>
              <a:t> </a:t>
            </a:r>
            <a:r>
              <a:rPr lang="nl-NL" sz="2000" dirty="0" err="1"/>
              <a:t>dolor</a:t>
            </a:r>
            <a:r>
              <a:rPr lang="nl-NL" sz="2000" dirty="0"/>
              <a:t> </a:t>
            </a:r>
            <a:r>
              <a:rPr lang="nl-NL" sz="2000" dirty="0" err="1"/>
              <a:t>sit</a:t>
            </a:r>
            <a:r>
              <a:rPr lang="nl-NL" sz="2000" dirty="0"/>
              <a:t> </a:t>
            </a:r>
            <a:r>
              <a:rPr lang="nl-NL" sz="2000" dirty="0" err="1"/>
              <a:t>amet</a:t>
            </a:r>
            <a:r>
              <a:rPr lang="nl-NL" sz="2000" dirty="0"/>
              <a:t>, </a:t>
            </a:r>
            <a:r>
              <a:rPr lang="nl-NL" sz="2000" dirty="0" err="1"/>
              <a:t>consectetur</a:t>
            </a:r>
            <a:r>
              <a:rPr lang="nl-NL" sz="2000" dirty="0"/>
              <a:t> </a:t>
            </a:r>
            <a:r>
              <a:rPr lang="nl-NL" sz="2000" dirty="0" err="1"/>
              <a:t>adipiscing</a:t>
            </a:r>
            <a:r>
              <a:rPr lang="nl-NL" sz="2000" dirty="0"/>
              <a:t> </a:t>
            </a:r>
            <a:r>
              <a:rPr lang="nl-NL" sz="2000" dirty="0" err="1"/>
              <a:t>elit</a:t>
            </a:r>
            <a:r>
              <a:rPr lang="nl-NL" sz="2000" dirty="0"/>
              <a:t>, </a:t>
            </a:r>
            <a:r>
              <a:rPr lang="nl-NL" sz="2000" dirty="0" err="1"/>
              <a:t>sed</a:t>
            </a:r>
            <a:r>
              <a:rPr lang="nl-NL" sz="2000" dirty="0"/>
              <a:t> do </a:t>
            </a:r>
            <a:r>
              <a:rPr lang="nl-NL" sz="2000" dirty="0" err="1"/>
              <a:t>eiusmod</a:t>
            </a:r>
            <a:r>
              <a:rPr lang="nl-NL" sz="2000" dirty="0"/>
              <a:t> </a:t>
            </a:r>
            <a:r>
              <a:rPr lang="nl-NL" sz="2000" dirty="0" err="1"/>
              <a:t>tempor</a:t>
            </a:r>
            <a:r>
              <a:rPr lang="nl-NL" sz="2000" dirty="0"/>
              <a:t> </a:t>
            </a:r>
            <a:r>
              <a:rPr lang="nl-NL" sz="2000" dirty="0" err="1"/>
              <a:t>incididunt</a:t>
            </a:r>
            <a:r>
              <a:rPr lang="nl-NL" sz="2000" dirty="0"/>
              <a:t>.</a:t>
            </a:r>
          </a:p>
          <a:p>
            <a:pPr>
              <a:spcBef>
                <a:spcPts val="1680"/>
              </a:spcBef>
            </a:pPr>
            <a:r>
              <a:rPr lang="nl-NL" sz="2000" dirty="0" err="1"/>
              <a:t>Lorem</a:t>
            </a:r>
            <a:r>
              <a:rPr lang="nl-NL" sz="2000" dirty="0"/>
              <a:t> </a:t>
            </a:r>
            <a:r>
              <a:rPr lang="nl-NL" sz="2000" dirty="0" err="1"/>
              <a:t>ipsum</a:t>
            </a:r>
            <a:r>
              <a:rPr lang="nl-NL" sz="2000" dirty="0"/>
              <a:t> </a:t>
            </a:r>
            <a:r>
              <a:rPr lang="nl-NL" sz="2000" dirty="0" err="1"/>
              <a:t>dolor</a:t>
            </a:r>
            <a:r>
              <a:rPr lang="nl-NL" sz="2000" dirty="0"/>
              <a:t> </a:t>
            </a:r>
            <a:r>
              <a:rPr lang="nl-NL" sz="2000" dirty="0" err="1"/>
              <a:t>sit</a:t>
            </a:r>
            <a:r>
              <a:rPr lang="nl-NL" sz="2000" dirty="0"/>
              <a:t> </a:t>
            </a:r>
            <a:r>
              <a:rPr lang="nl-NL" sz="2000" dirty="0" err="1"/>
              <a:t>amet</a:t>
            </a:r>
            <a:r>
              <a:rPr lang="nl-NL" sz="2000" dirty="0"/>
              <a:t>, </a:t>
            </a:r>
            <a:r>
              <a:rPr lang="nl-NL" sz="2000" dirty="0" err="1"/>
              <a:t>consectetur</a:t>
            </a:r>
            <a:r>
              <a:rPr lang="nl-NL" sz="2000" dirty="0"/>
              <a:t> </a:t>
            </a:r>
            <a:r>
              <a:rPr lang="nl-NL" sz="2000" dirty="0" err="1"/>
              <a:t>adipiscing</a:t>
            </a:r>
            <a:r>
              <a:rPr lang="nl-NL" sz="2000" dirty="0"/>
              <a:t> </a:t>
            </a:r>
            <a:r>
              <a:rPr lang="nl-NL" sz="2000" dirty="0" err="1"/>
              <a:t>elit</a:t>
            </a:r>
            <a:r>
              <a:rPr lang="nl-NL" sz="2000" dirty="0"/>
              <a:t>, </a:t>
            </a:r>
            <a:r>
              <a:rPr lang="nl-NL" sz="2000" dirty="0" err="1"/>
              <a:t>sed</a:t>
            </a:r>
            <a:r>
              <a:rPr lang="nl-NL" sz="2000" dirty="0"/>
              <a:t> do </a:t>
            </a:r>
            <a:r>
              <a:rPr lang="nl-NL" sz="2000" dirty="0" err="1"/>
              <a:t>eiusmod</a:t>
            </a:r>
            <a:r>
              <a:rPr lang="nl-NL" sz="2000" dirty="0"/>
              <a:t> </a:t>
            </a:r>
            <a:r>
              <a:rPr lang="nl-NL" sz="2000" dirty="0" err="1"/>
              <a:t>tempor</a:t>
            </a:r>
            <a:r>
              <a:rPr lang="nl-NL" sz="2000" dirty="0"/>
              <a:t> </a:t>
            </a:r>
            <a:r>
              <a:rPr lang="nl-NL" sz="2000" dirty="0" err="1"/>
              <a:t>incididunt</a:t>
            </a:r>
            <a:r>
              <a:rPr lang="nl-NL" sz="2000" dirty="0"/>
              <a:t> ut </a:t>
            </a:r>
            <a:r>
              <a:rPr lang="nl-NL" sz="2000" dirty="0" err="1"/>
              <a:t>labore</a:t>
            </a:r>
            <a:r>
              <a:rPr lang="nl-NL" sz="2000" dirty="0"/>
              <a:t> et </a:t>
            </a:r>
            <a:r>
              <a:rPr lang="nl-NL" sz="2000" dirty="0" err="1"/>
              <a:t>dolore</a:t>
            </a:r>
            <a:r>
              <a:rPr lang="nl-NL" sz="2000" dirty="0"/>
              <a:t> magna </a:t>
            </a:r>
            <a:r>
              <a:rPr lang="nl-NL" sz="2000" dirty="0" err="1"/>
              <a:t>aliqua</a:t>
            </a:r>
            <a:r>
              <a:rPr lang="nl-NL" sz="2000" dirty="0"/>
              <a:t>.</a:t>
            </a:r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D7FB25-D2D6-3ABE-B5F0-FF7061DC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52" y="6356351"/>
            <a:ext cx="3860800" cy="365125"/>
          </a:xfrm>
        </p:spPr>
        <p:txBody>
          <a:bodyPr/>
          <a:lstStyle/>
          <a:p>
            <a:r>
              <a:rPr lang="nl-NL" dirty="0"/>
              <a:t>Voettekst of datum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D0D55F-A0B7-A456-7990-C2A22EDF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7365" y="6356351"/>
            <a:ext cx="2844800" cy="268140"/>
          </a:xfrm>
        </p:spPr>
        <p:txBody>
          <a:bodyPr/>
          <a:lstStyle/>
          <a:p>
            <a:fld id="{BC317D07-B448-4E2A-A2C2-18D84BEFB255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233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326340-3FE8-8DF2-6DE5-50192C0D4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93987"/>
            <a:ext cx="10363200" cy="1470025"/>
          </a:xfrm>
        </p:spPr>
        <p:txBody>
          <a:bodyPr anchor="ctr">
            <a:normAutofit/>
          </a:bodyPr>
          <a:lstStyle/>
          <a:p>
            <a:r>
              <a:rPr lang="nl-NL" dirty="0"/>
              <a:t>Hoofdstukpagina</a:t>
            </a:r>
          </a:p>
        </p:txBody>
      </p:sp>
    </p:spTree>
    <p:extLst>
      <p:ext uri="{BB962C8B-B14F-4D97-AF65-F5344CB8AC3E}">
        <p14:creationId xmlns:p14="http://schemas.microsoft.com/office/powerpoint/2010/main" val="354005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9E54A-A74C-F0B9-AA52-9D5319BD6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39" y="404664"/>
            <a:ext cx="5040559" cy="1440160"/>
          </a:xfrm>
        </p:spPr>
        <p:txBody>
          <a:bodyPr lIns="0" anchor="b">
            <a:normAutofit/>
          </a:bodyPr>
          <a:lstStyle/>
          <a:p>
            <a:r>
              <a:rPr lang="nl-NL" sz="3600" dirty="0"/>
              <a:t>Titel, tekst en afbeelding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C62A3D-3FB2-844B-98AC-BB22B9591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440" y="1988840"/>
            <a:ext cx="4680520" cy="4137324"/>
          </a:xfrm>
        </p:spPr>
        <p:txBody>
          <a:bodyPr>
            <a:normAutofit/>
          </a:bodyPr>
          <a:lstStyle/>
          <a:p>
            <a:r>
              <a:rPr lang="nl-NL" sz="2000" dirty="0" err="1"/>
              <a:t>Lorem</a:t>
            </a:r>
            <a:r>
              <a:rPr lang="nl-NL" sz="2000" dirty="0"/>
              <a:t> </a:t>
            </a:r>
            <a:r>
              <a:rPr lang="nl-NL" sz="2000" dirty="0" err="1"/>
              <a:t>ipsum</a:t>
            </a:r>
            <a:r>
              <a:rPr lang="nl-NL" sz="2000" dirty="0"/>
              <a:t> </a:t>
            </a:r>
          </a:p>
          <a:p>
            <a:r>
              <a:rPr lang="nl-NL" sz="2000" dirty="0" err="1"/>
              <a:t>Lorem</a:t>
            </a:r>
            <a:r>
              <a:rPr lang="nl-NL" sz="2000" dirty="0"/>
              <a:t> </a:t>
            </a:r>
            <a:r>
              <a:rPr lang="nl-NL" sz="2000" dirty="0" err="1"/>
              <a:t>ipsum</a:t>
            </a:r>
            <a:endParaRPr lang="nl-NL" sz="2000" dirty="0"/>
          </a:p>
          <a:p>
            <a:r>
              <a:rPr lang="nl-NL" sz="2000" dirty="0" err="1"/>
              <a:t>Lorem</a:t>
            </a:r>
            <a:r>
              <a:rPr lang="nl-NL" sz="2000" dirty="0"/>
              <a:t> </a:t>
            </a:r>
            <a:r>
              <a:rPr lang="nl-NL" sz="2000" dirty="0" err="1"/>
              <a:t>ipsum</a:t>
            </a:r>
            <a:endParaRPr lang="nl-NL" sz="2000" dirty="0"/>
          </a:p>
          <a:p>
            <a:endParaRPr lang="nl-NL" dirty="0"/>
          </a:p>
        </p:txBody>
      </p:sp>
      <p:pic>
        <p:nvPicPr>
          <p:cNvPr id="7" name="Tijdelijke aanduiding voor inhoud 6" descr="Afbeelding met buitenshuis, gras, grond, plant&#10;&#10;Automatisch gegenereerde beschrijving">
            <a:extLst>
              <a:ext uri="{FF2B5EF4-FFF2-40B4-BE49-F238E27FC236}">
                <a16:creationId xmlns:a16="http://schemas.microsoft.com/office/drawing/2014/main" id="{2524798D-D038-3F8C-57E3-EF4F2067BE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3" r="8617"/>
          <a:stretch/>
        </p:blipFill>
        <p:spPr>
          <a:xfrm>
            <a:off x="6095999" y="0"/>
            <a:ext cx="6096001" cy="6857999"/>
          </a:xfr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064E2963-D5E5-FB27-3220-E2935F253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7D07-B448-4E2A-A2C2-18D84BEFB25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74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BE52C1-F03F-2CB2-72C0-C8CA8C334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731836"/>
            <a:ext cx="10526959" cy="1143000"/>
          </a:xfrm>
        </p:spPr>
        <p:txBody>
          <a:bodyPr lIns="0"/>
          <a:lstStyle/>
          <a:p>
            <a:r>
              <a:rPr lang="nl-NL" dirty="0"/>
              <a:t>Titel en tabel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D7FB25-D2D6-3ABE-B5F0-FF7061DC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3352" y="6356351"/>
            <a:ext cx="3860800" cy="365125"/>
          </a:xfrm>
        </p:spPr>
        <p:txBody>
          <a:bodyPr/>
          <a:lstStyle/>
          <a:p>
            <a:r>
              <a:rPr lang="nl-NL" dirty="0"/>
              <a:t>Voettekst of datum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D0D55F-A0B7-A456-7990-C2A22EDF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7365" y="6356351"/>
            <a:ext cx="2844800" cy="268140"/>
          </a:xfrm>
        </p:spPr>
        <p:txBody>
          <a:bodyPr/>
          <a:lstStyle/>
          <a:p>
            <a:fld id="{BC317D07-B448-4E2A-A2C2-18D84BEFB255}" type="slidenum">
              <a:rPr lang="nl-NL" smtClean="0"/>
              <a:t>8</a:t>
            </a:fld>
            <a:endParaRPr lang="nl-NL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84F2EF42-1F24-FBBD-9BB9-1321AEE71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8235884"/>
              </p:ext>
            </p:extLst>
          </p:nvPr>
        </p:nvGraphicFramePr>
        <p:xfrm>
          <a:off x="1055440" y="1945640"/>
          <a:ext cx="10084786" cy="20594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2393">
                  <a:extLst>
                    <a:ext uri="{9D8B030D-6E8A-4147-A177-3AD203B41FA5}">
                      <a16:colId xmlns:a16="http://schemas.microsoft.com/office/drawing/2014/main" val="3549290576"/>
                    </a:ext>
                  </a:extLst>
                </a:gridCol>
                <a:gridCol w="5042393">
                  <a:extLst>
                    <a:ext uri="{9D8B030D-6E8A-4147-A177-3AD203B41FA5}">
                      <a16:colId xmlns:a16="http://schemas.microsoft.com/office/drawing/2014/main" val="2794534524"/>
                    </a:ext>
                  </a:extLst>
                </a:gridCol>
              </a:tblGrid>
              <a:tr h="514856">
                <a:tc>
                  <a:txBody>
                    <a:bodyPr/>
                    <a:lstStyle/>
                    <a:p>
                      <a:r>
                        <a:rPr lang="nl-NL" sz="1800" dirty="0" err="1"/>
                        <a:t>Lorem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ipsum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dolor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sit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amet</a:t>
                      </a:r>
                      <a:endParaRPr lang="nl-NL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E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Lorem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ipsum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dolor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sit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amet</a:t>
                      </a:r>
                      <a:endParaRPr lang="nl-NL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C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577766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r>
                        <a:rPr lang="nl-NL" sz="1800" dirty="0" err="1"/>
                        <a:t>Lorem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ipsum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dolor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sit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amet</a:t>
                      </a:r>
                      <a:endParaRPr lang="nl-NL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Lorem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ipsum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dolor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sit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amet</a:t>
                      </a:r>
                      <a:endParaRPr lang="nl-NL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3978731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r>
                        <a:rPr lang="nl-NL" sz="1800" dirty="0" err="1"/>
                        <a:t>Lorem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ipsum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dolor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sit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amet</a:t>
                      </a:r>
                      <a:endParaRPr lang="nl-NL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Lorem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ipsum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dolor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sit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amet</a:t>
                      </a:r>
                      <a:endParaRPr lang="nl-NL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780323"/>
                  </a:ext>
                </a:extLst>
              </a:tr>
              <a:tr h="514856">
                <a:tc>
                  <a:txBody>
                    <a:bodyPr/>
                    <a:lstStyle/>
                    <a:p>
                      <a:r>
                        <a:rPr lang="nl-NL" sz="1800" dirty="0" err="1"/>
                        <a:t>Lorem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ipsum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dolor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sit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amet</a:t>
                      </a:r>
                      <a:endParaRPr lang="nl-NL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 err="1"/>
                        <a:t>Lorem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ipsum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dolor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sit</a:t>
                      </a:r>
                      <a:r>
                        <a:rPr lang="nl-NL" sz="1800" dirty="0"/>
                        <a:t> </a:t>
                      </a:r>
                      <a:r>
                        <a:rPr lang="nl-NL" sz="1800" dirty="0" err="1"/>
                        <a:t>amet</a:t>
                      </a:r>
                      <a:endParaRPr lang="nl-NL" dirty="0"/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884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9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ED3FD046-A057-ED0E-05B1-42766BAF1056}"/>
              </a:ext>
            </a:extLst>
          </p:cNvPr>
          <p:cNvSpPr txBox="1">
            <a:spLocks/>
          </p:cNvSpPr>
          <p:nvPr/>
        </p:nvSpPr>
        <p:spPr>
          <a:xfrm>
            <a:off x="4439816" y="3789040"/>
            <a:ext cx="7344816" cy="14700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9EE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/>
              <a:t>Bedankt!</a:t>
            </a:r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BFA396F3-75A3-02D3-2747-4D9929B49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1434" y="5333162"/>
            <a:ext cx="9448800" cy="1264190"/>
          </a:xfrm>
        </p:spPr>
        <p:txBody>
          <a:bodyPr anchor="t">
            <a:normAutofit/>
          </a:bodyPr>
          <a:lstStyle/>
          <a:p>
            <a:r>
              <a:rPr lang="nl-NL" sz="2000" dirty="0"/>
              <a:t>Eindpagina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1E295C5-3FA2-2CF8-D30C-0EBA6422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4172085"/>
            <a:ext cx="2660595" cy="1597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fbeelding 1" descr="Afbeelding met buitenshuis, hemel, grond, plant&#10;&#10;Automatisch gegenereerde beschrijving">
            <a:extLst>
              <a:ext uri="{FF2B5EF4-FFF2-40B4-BE49-F238E27FC236}">
                <a16:creationId xmlns:a16="http://schemas.microsoft.com/office/drawing/2014/main" id="{44117CE6-B658-F9F9-5CA5-58AE67D0C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3" b="17288"/>
          <a:stretch/>
        </p:blipFill>
        <p:spPr>
          <a:xfrm>
            <a:off x="-21428" y="0"/>
            <a:ext cx="122381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6089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Rijkswaterstaat">
      <a:dk1>
        <a:sysClr val="windowText" lastClr="000000"/>
      </a:dk1>
      <a:lt1>
        <a:sysClr val="window" lastClr="FFFFFF"/>
      </a:lt1>
      <a:dk2>
        <a:srgbClr val="007BC7"/>
      </a:dk2>
      <a:lt2>
        <a:srgbClr val="F9E11E"/>
      </a:lt2>
      <a:accent1>
        <a:srgbClr val="F9E11E"/>
      </a:accent1>
      <a:accent2>
        <a:srgbClr val="007BC7"/>
      </a:accent2>
      <a:accent3>
        <a:srgbClr val="D52B1E"/>
      </a:accent3>
      <a:accent4>
        <a:srgbClr val="8FCAE7"/>
      </a:accent4>
      <a:accent5>
        <a:srgbClr val="39870C"/>
      </a:accent5>
      <a:accent6>
        <a:srgbClr val="FFB612"/>
      </a:accent6>
      <a:hlink>
        <a:srgbClr val="007BC7"/>
      </a:hlink>
      <a:folHlink>
        <a:srgbClr val="A90061"/>
      </a:folHlink>
    </a:clrScheme>
    <a:fontScheme name="Rijkswaterstaa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Rijkshuisstijl Geel">
      <a:srgbClr val="F9E11E"/>
    </a:custClr>
    <a:custClr name="Rijkshuisstijl Donkergeel">
      <a:srgbClr val="FFB612"/>
    </a:custClr>
    <a:custClr name="Rijkshuisstijl Oranje">
      <a:srgbClr val="E17000"/>
    </a:custClr>
    <a:custClr name="Rijkshuisstijl Rood">
      <a:srgbClr val="D52B1E"/>
    </a:custClr>
    <a:custClr name="Rijkshuisstijl Robijnrood">
      <a:srgbClr val="CA005D"/>
    </a:custClr>
    <a:custClr name="Rijkshuisstijl Roze">
      <a:srgbClr val="F092CD"/>
    </a:custClr>
    <a:custClr name="Rijkshuisstijl Violet">
      <a:srgbClr val="A90061"/>
    </a:custClr>
    <a:custClr name="Rijkshuisstijl Paars">
      <a:srgbClr val="42145F"/>
    </a:custClr>
    <a:custClr name="Rijkshuisstijl Lichtblauw">
      <a:srgbClr val="8FCAE7"/>
    </a:custClr>
    <a:custClr name="Rijkshuisstijl Hemelblauw">
      <a:srgbClr val="007BC7"/>
    </a:custClr>
    <a:custClr name="Rijkshuisstijl Mintgroen">
      <a:srgbClr val="76D2B6"/>
    </a:custClr>
    <a:custClr name="Rijkshuisstijl Groen">
      <a:srgbClr val="39870C"/>
    </a:custClr>
    <a:custClr name="Rijkshuisstijl Mosgroen">
      <a:srgbClr val="777C00"/>
    </a:custClr>
    <a:custClr name="Rijkshuisstijl Donkergroen">
      <a:srgbClr val="275937"/>
    </a:custClr>
    <a:custClr name="Rijkshuisstijl Donkerbruin">
      <a:srgbClr val="673327"/>
    </a:custClr>
    <a:custClr name="Rijkshuisstijl Bruin">
      <a:srgbClr val="94710A"/>
    </a:custClr>
  </a:custClrLst>
  <a:extLst>
    <a:ext uri="{05A4C25C-085E-4340-85A3-A5531E510DB2}">
      <thm15:themeFamily xmlns:thm15="http://schemas.microsoft.com/office/thememl/2012/main" name="Presentatie3" id="{681A9343-2EB0-45A5-9538-0413F9509372}" vid="{E09780DD-CAD6-46F8-AE3D-50FD0D50B3B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ae033921-439f-46ba-b586-0b8c8775f769" ContentTypeId="0x01010038BEFAC7D94B314F8B0C5C561B2BF508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oject Word doc" ma:contentTypeID="0x01010038BEFAC7D94B314F8B0C5C561B2BF508003BB52050A41A154DB5A894169FA53537" ma:contentTypeVersion="6" ma:contentTypeDescription="Create a new document." ma:contentTypeScope="" ma:versionID="b568f87c9200217d0a09f3777323f063">
  <xsd:schema xmlns:xsd="http://www.w3.org/2001/XMLSchema" xmlns:xs="http://www.w3.org/2001/XMLSchema" xmlns:p="http://schemas.microsoft.com/office/2006/metadata/properties" xmlns:ns2="cb665cb2-4c1b-4338-95f1-4dd7cd771ce0" xmlns:ns3="c4bf0537-519b-4d6e-9e01-ef2681811759" targetNamespace="http://schemas.microsoft.com/office/2006/metadata/properties" ma:root="true" ma:fieldsID="8ad06c3384b490882d7cdbc9b33ce4cf" ns2:_="" ns3:_="">
    <xsd:import namespace="cb665cb2-4c1b-4338-95f1-4dd7cd771ce0"/>
    <xsd:import namespace="c4bf0537-519b-4d6e-9e01-ef2681811759"/>
    <xsd:element name="properties">
      <xsd:complexType>
        <xsd:sequence>
          <xsd:element name="documentManagement">
            <xsd:complexType>
              <xsd:all>
                <xsd:element ref="ns2:Connect-Status"/>
                <xsd:element ref="ns2:Connect-Archiefwaardig"/>
                <xsd:element ref="ns2:TaxKeywordTaxHTField" minOccurs="0"/>
                <xsd:element ref="ns2:f8a19592d410488a963c18d6cfe9bdaa" minOccurs="0"/>
                <xsd:element ref="ns2:e5bbabaa558347c9a785183771c230c4" minOccurs="0"/>
                <xsd:element ref="ns2:md4a5e6ab761404298864f0be17ffc0c" minOccurs="0"/>
                <xsd:element ref="ns2:ka142704ec404179bc6dc96ce8d3373c" minOccurs="0"/>
                <xsd:element ref="ns2:j4385b9e35ef42c5bc2f4b49e945d3d0" minOccurs="0"/>
                <xsd:element ref="ns2:TaxCatchAll" minOccurs="0"/>
                <xsd:element ref="ns2:d38b446f7b294aa48a544e5738eab49c" minOccurs="0"/>
                <xsd:element ref="ns2:TaxCatchAllLabel" minOccurs="0"/>
                <xsd:element ref="ns2:e28f84c711554a75a94a2dfe3a3bea15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665cb2-4c1b-4338-95f1-4dd7cd771ce0" elementFormDefault="qualified">
    <xsd:import namespace="http://schemas.microsoft.com/office/2006/documentManagement/types"/>
    <xsd:import namespace="http://schemas.microsoft.com/office/infopath/2007/PartnerControls"/>
    <xsd:element name="Connect-Status" ma:index="4" ma:displayName="Status" ma:default="Concept" ma:format="Dropdown" ma:internalName="Connect_x002d_Status" ma:readOnly="false">
      <xsd:simpleType>
        <xsd:restriction base="dms:Choice">
          <xsd:enumeration value="Niet gestart"/>
          <xsd:enumeration value="Concept"/>
          <xsd:enumeration value="Herzien"/>
          <xsd:enumeration value="Gepland"/>
          <xsd:enumeration value="Gepubliceerd"/>
          <xsd:enumeration value="Definitief"/>
          <xsd:enumeration value="Verlopen"/>
        </xsd:restriction>
      </xsd:simpleType>
    </xsd:element>
    <xsd:element name="Connect-Archiefwaardig" ma:index="8" ma:displayName="Archiefwaardig" ma:default="Ja" ma:format="Dropdown" ma:internalName="Connect_x002d_Archiefwaardig" ma:readOnly="false">
      <xsd:simpleType>
        <xsd:restriction base="dms:Choice">
          <xsd:enumeration value="Ja"/>
          <xsd:enumeration value="Nee"/>
        </xsd:restriction>
      </xsd:simpleType>
    </xsd:element>
    <xsd:element name="TaxKeywordTaxHTField" ma:index="12" nillable="true" ma:taxonomy="true" ma:internalName="TaxKeywordTaxHTField" ma:taxonomyFieldName="TaxKeyword" ma:displayName="Ondernemingstrefwoorden" ma:fieldId="{23f27201-bee3-471e-b2e7-b64fd8b7ca38}" ma:taxonomyMulti="true" ma:sspId="ae033921-439f-46ba-b586-0b8c8775f76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f8a19592d410488a963c18d6cfe9bdaa" ma:index="15" ma:taxonomy="true" ma:internalName="f8a19592d410488a963c18d6cfe9bdaa" ma:taxonomyFieldName="Connect_x002d_Bedrijfsvertrouwelijkheid" ma:displayName="Bedrijfsvertrouwelijkheid" ma:readOnly="false" ma:default="1;#RWS Bedrijfsvertrouwelijk|d5fcfbac-659d-41b3-b161-4048848dd05a" ma:fieldId="{f8a19592-d410-488a-963c-18d6cfe9bdaa}" ma:sspId="ae033921-439f-46ba-b586-0b8c8775f769" ma:termSetId="564eeb7c-6f8c-4989-b5c7-d847099ab15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5bbabaa558347c9a785183771c230c4" ma:index="17" ma:taxonomy="true" ma:internalName="e5bbabaa558347c9a785183771c230c4" ma:taxonomyFieldName="Connect_x002d_Persoonsvertrouwelijkheid" ma:displayName="Persoonsvertrouwelijkheid" ma:readOnly="false" ma:default="2;#Geen|a0814100-4302-49f4-9f40-b7d42012644c" ma:fieldId="{e5bbabaa-5583-47c9-a785-183771c230c4}" ma:sspId="ae033921-439f-46ba-b586-0b8c8775f769" ma:termSetId="667043a5-4ee3-4c98-90a3-010dfffaf6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4a5e6ab761404298864f0be17ffc0c" ma:index="19" nillable="true" ma:taxonomy="true" ma:internalName="md4a5e6ab761404298864f0be17ffc0c" ma:taxonomyFieldName="Connect_x002d_Organisatieonderdeel" ma:displayName="Organisatieonderdeel" ma:readOnly="false" ma:fieldId="{6d4a5e6a-b761-4042-9886-4f0be17ffc0c}" ma:sspId="ae033921-439f-46ba-b586-0b8c8775f769" ma:termSetId="c2b43861-9788-46fe-987a-73aa67229d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a142704ec404179bc6dc96ce8d3373c" ma:index="21" nillable="true" ma:taxonomy="true" ma:internalName="ka142704ec404179bc6dc96ce8d3373c" ma:taxonomyFieldName="Connect_x002d_Documenttype" ma:displayName="Documenttype" ma:readOnly="false" ma:fieldId="{4a142704-ec40-4179-bc6d-c96ce8d3373c}" ma:sspId="ae033921-439f-46ba-b586-0b8c8775f769" ma:termSetId="b32830c9-2f01-41a4-9584-76856be504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385b9e35ef42c5bc2f4b49e945d3d0" ma:index="22" nillable="true" ma:taxonomy="true" ma:internalName="j4385b9e35ef42c5bc2f4b49e945d3d0" ma:taxonomyFieldName="Connect_x002d_SEfase" ma:displayName="SE-fase" ma:readOnly="false" ma:fieldId="{34385b9e-35ef-42c5-bc2f-4b49e945d3d0}" ma:sspId="ae033921-439f-46ba-b586-0b8c8775f769" ma:termSetId="f716fce9-825f-4685-8b2f-3ec3c4f171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3" nillable="true" ma:displayName="Taxonomy Catch All Column" ma:hidden="true" ma:list="{6d8f6d1d-95f1-49e2-8c40-f32ee3243552}" ma:internalName="TaxCatchAll" ma:showField="CatchAllData" ma:web="c4bf0537-519b-4d6e-9e01-ef26818117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38b446f7b294aa48a544e5738eab49c" ma:index="24" nillable="true" ma:taxonomy="true" ma:internalName="d38b446f7b294aa48a544e5738eab49c" ma:taxonomyFieldName="Connect_x002d_IPMrol" ma:displayName="IPM-rol" ma:readOnly="false" ma:fieldId="{d38b446f-7b29-4aa4-8a54-4e5738eab49c}" ma:sspId="ae033921-439f-46ba-b586-0b8c8775f769" ma:termSetId="24bd5b06-8015-4365-ba06-edb9d679cf5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5" nillable="true" ma:displayName="Taxonomy Catch All Column1" ma:hidden="true" ma:list="{6d8f6d1d-95f1-49e2-8c40-f32ee3243552}" ma:internalName="TaxCatchAllLabel" ma:readOnly="true" ma:showField="CatchAllDataLabel" ma:web="c4bf0537-519b-4d6e-9e01-ef26818117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28f84c711554a75a94a2dfe3a3bea15" ma:index="26" nillable="true" ma:taxonomy="true" ma:internalName="e28f84c711554a75a94a2dfe3a3bea15" ma:taxonomyFieldName="Connect_x002d_Activiteit" ma:displayName="Activiteit" ma:readOnly="false" ma:fieldId="{e28f84c7-1155-4a75-a94a-2dfe3a3bea15}" ma:sspId="ae033921-439f-46ba-b586-0b8c8775f769" ma:termSetId="5ff294b5-fca9-4a8b-85d9-95c35ac3f54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f0537-519b-4d6e-9e01-ef2681811759" elementFormDefault="qualified">
    <xsd:import namespace="http://schemas.microsoft.com/office/2006/documentManagement/types"/>
    <xsd:import namespace="http://schemas.microsoft.com/office/infopath/2007/PartnerControls"/>
    <xsd:element name="_dlc_DocId" ma:index="2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2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Inhoudstype"/>
        <xsd:element ref="dc:title" minOccurs="0" maxOccurs="1" ma:index="2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665cb2-4c1b-4338-95f1-4dd7cd771ce0">
      <Value>2</Value>
      <Value>1</Value>
    </TaxCatchAll>
    <Connect-Status xmlns="cb665cb2-4c1b-4338-95f1-4dd7cd771ce0">Concept</Connect-Status>
    <j4385b9e35ef42c5bc2f4b49e945d3d0 xmlns="cb665cb2-4c1b-4338-95f1-4dd7cd771ce0">
      <Terms xmlns="http://schemas.microsoft.com/office/infopath/2007/PartnerControls"/>
    </j4385b9e35ef42c5bc2f4b49e945d3d0>
    <e5bbabaa558347c9a785183771c230c4 xmlns="cb665cb2-4c1b-4338-95f1-4dd7cd771ce0">
      <Terms xmlns="http://schemas.microsoft.com/office/infopath/2007/PartnerControls">
        <TermInfo xmlns="http://schemas.microsoft.com/office/infopath/2007/PartnerControls">
          <TermName xmlns="http://schemas.microsoft.com/office/infopath/2007/PartnerControls">Geen</TermName>
          <TermId xmlns="http://schemas.microsoft.com/office/infopath/2007/PartnerControls">a0814100-4302-49f4-9f40-b7d42012644c</TermId>
        </TermInfo>
      </Terms>
    </e5bbabaa558347c9a785183771c230c4>
    <TaxKeywordTaxHTField xmlns="cb665cb2-4c1b-4338-95f1-4dd7cd771ce0">
      <Terms xmlns="http://schemas.microsoft.com/office/infopath/2007/PartnerControls"/>
    </TaxKeywordTaxHTField>
    <e28f84c711554a75a94a2dfe3a3bea15 xmlns="cb665cb2-4c1b-4338-95f1-4dd7cd771ce0">
      <Terms xmlns="http://schemas.microsoft.com/office/infopath/2007/PartnerControls"/>
    </e28f84c711554a75a94a2dfe3a3bea15>
    <md4a5e6ab761404298864f0be17ffc0c xmlns="cb665cb2-4c1b-4338-95f1-4dd7cd771ce0">
      <Terms xmlns="http://schemas.microsoft.com/office/infopath/2007/PartnerControls"/>
    </md4a5e6ab761404298864f0be17ffc0c>
    <d38b446f7b294aa48a544e5738eab49c xmlns="cb665cb2-4c1b-4338-95f1-4dd7cd771ce0">
      <Terms xmlns="http://schemas.microsoft.com/office/infopath/2007/PartnerControls"/>
    </d38b446f7b294aa48a544e5738eab49c>
    <ka142704ec404179bc6dc96ce8d3373c xmlns="cb665cb2-4c1b-4338-95f1-4dd7cd771ce0">
      <Terms xmlns="http://schemas.microsoft.com/office/infopath/2007/PartnerControls"/>
    </ka142704ec404179bc6dc96ce8d3373c>
    <Connect-Archiefwaardig xmlns="cb665cb2-4c1b-4338-95f1-4dd7cd771ce0">Ja</Connect-Archiefwaardig>
    <f8a19592d410488a963c18d6cfe9bdaa xmlns="cb665cb2-4c1b-4338-95f1-4dd7cd771ce0">
      <Terms xmlns="http://schemas.microsoft.com/office/infopath/2007/PartnerControls">
        <TermInfo xmlns="http://schemas.microsoft.com/office/infopath/2007/PartnerControls">
          <TermName xmlns="http://schemas.microsoft.com/office/infopath/2007/PartnerControls">RWS Bedrijfsvertrouwelijk</TermName>
          <TermId xmlns="http://schemas.microsoft.com/office/infopath/2007/PartnerControls">d5fcfbac-659d-41b3-b161-4048848dd05a</TermId>
        </TermInfo>
      </Terms>
    </f8a19592d410488a963c18d6cfe9bdaa>
    <_dlc_DocId xmlns="c4bf0537-519b-4d6e-9e01-ef2681811759">CON00-1768323385-1102</_dlc_DocId>
    <_dlc_DocIdUrl xmlns="c4bf0537-519b-4d6e-9e01-ef2681811759">
      <Url>https://connect.sp02.rws.nl/sites/M230401623/_layouts/15/DocIdRedir.aspx?ID=CON00-1768323385-1102</Url>
      <Description>CON00-1768323385-1102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97EC7D-3EBD-40E0-9B02-0EF2059056EC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C27B9536-E621-4852-AC98-27540906E7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665cb2-4c1b-4338-95f1-4dd7cd771ce0"/>
    <ds:schemaRef ds:uri="c4bf0537-519b-4d6e-9e01-ef26818117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75BA6C-61A9-4BA7-A817-614AC2382685}">
  <ds:schemaRefs>
    <ds:schemaRef ds:uri="http://schemas.microsoft.com/office/2006/documentManagement/types"/>
    <ds:schemaRef ds:uri="738627a1-faf1-4d86-ae1a-c0c16c15c1f8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ec674b66-461a-4487-bd9f-78ae63911eb0"/>
    <ds:schemaRef ds:uri="http://schemas.openxmlformats.org/package/2006/metadata/core-properties"/>
    <ds:schemaRef ds:uri="http://www.w3.org/XML/1998/namespace"/>
    <ds:schemaRef ds:uri="http://purl.org/dc/dcmitype/"/>
    <ds:schemaRef ds:uri="cb665cb2-4c1b-4338-95f1-4dd7cd771ce0"/>
    <ds:schemaRef ds:uri="c4bf0537-519b-4d6e-9e01-ef2681811759"/>
  </ds:schemaRefs>
</ds:datastoreItem>
</file>

<file path=customXml/itemProps4.xml><?xml version="1.0" encoding="utf-8"?>
<ds:datastoreItem xmlns:ds="http://schemas.openxmlformats.org/officeDocument/2006/customXml" ds:itemID="{B72B55BF-4523-42AE-987C-BC8F79EB5D70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A80ED95-56A5-42C1-AF05-ABC3C291EF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3085</TotalTime>
  <Words>245</Words>
  <Application>Microsoft Office PowerPoint</Application>
  <PresentationFormat>Breedbeeld</PresentationFormat>
  <Paragraphs>40</Paragraphs>
  <Slides>9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Blank</vt:lpstr>
      <vt:lpstr>Met elkaar het water in Nederland nog slimmer verdelen </vt:lpstr>
      <vt:lpstr>PowerPoint-presentatie</vt:lpstr>
      <vt:lpstr>Inhoudsopgave</vt:lpstr>
      <vt:lpstr>PowerPoint-presentatie</vt:lpstr>
      <vt:lpstr>Titel en tekst</vt:lpstr>
      <vt:lpstr>Hoofdstukpagina</vt:lpstr>
      <vt:lpstr>Titel, tekst en afbeelding</vt:lpstr>
      <vt:lpstr>Titel en tabel</vt:lpstr>
      <vt:lpstr>PowerPoint-presentatie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Slim Watermanagement</dc:title>
  <dc:creator>Dijk, Kirsten van (WVL)</dc:creator>
  <cp:lastModifiedBy>Dijk, Kirsten van (RWS WVL)</cp:lastModifiedBy>
  <cp:revision>159</cp:revision>
  <dcterms:created xsi:type="dcterms:W3CDTF">2022-10-05T14:15:19Z</dcterms:created>
  <dcterms:modified xsi:type="dcterms:W3CDTF">2024-08-27T16:22:15Z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0x01010038BEFAC7D94B314F8B0C5C561B2BF508003BB52050A41A154DB5A894169FA53537</vt:lpwstr>
  </property>
  <property fmtid="{D5CDD505-2E9C-101B-9397-08002B2CF9AE}" pid="3" name="MediaServiceImageTags">
    <vt:lpwstr/>
  </property>
  <property fmtid="{D5CDD505-2E9C-101B-9397-08002B2CF9AE}" pid="4" name="_dlc_DocIdItemGuid">
    <vt:lpwstr>a6eaccc1-a3ba-469b-8e24-58e8c8db0054</vt:lpwstr>
  </property>
  <property fmtid="{D5CDD505-2E9C-101B-9397-08002B2CF9AE}" pid="5" name="TaxKeyword">
    <vt:lpwstr/>
  </property>
  <property fmtid="{D5CDD505-2E9C-101B-9397-08002B2CF9AE}" pid="6" name="Connect-Bedrijfsvertrouwelijkheid">
    <vt:lpwstr>1;#RWS Bedrijfsvertrouwelijk|d5fcfbac-659d-41b3-b161-4048848dd05a</vt:lpwstr>
  </property>
  <property fmtid="{D5CDD505-2E9C-101B-9397-08002B2CF9AE}" pid="7" name="Connect-Persoonsvertrouwelijkheid">
    <vt:lpwstr>2;#Geen|a0814100-4302-49f4-9f40-b7d42012644c</vt:lpwstr>
  </property>
  <property fmtid="{D5CDD505-2E9C-101B-9397-08002B2CF9AE}" pid="8" name="Connect-Documenttype">
    <vt:lpwstr/>
  </property>
  <property fmtid="{D5CDD505-2E9C-101B-9397-08002B2CF9AE}" pid="9" name="Connect-SEfase">
    <vt:lpwstr/>
  </property>
  <property fmtid="{D5CDD505-2E9C-101B-9397-08002B2CF9AE}" pid="10" name="Connect-Organisatieonderdeel">
    <vt:lpwstr/>
  </property>
  <property fmtid="{D5CDD505-2E9C-101B-9397-08002B2CF9AE}" pid="11" name="Connect-IPMrol">
    <vt:lpwstr/>
  </property>
  <property fmtid="{D5CDD505-2E9C-101B-9397-08002B2CF9AE}" pid="12" name="Connect-Activiteit">
    <vt:lpwstr/>
  </property>
</Properties>
</file>